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00" r:id="rId3"/>
    <p:sldId id="501" r:id="rId4"/>
    <p:sldId id="502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2800" autoAdjust="0"/>
  </p:normalViewPr>
  <p:slideViewPr>
    <p:cSldViewPr snapToGrid="0" snapToObjects="1">
      <p:cViewPr varScale="1">
        <p:scale>
          <a:sx n="61" d="100"/>
          <a:sy n="61" d="100"/>
        </p:scale>
        <p:origin x="1159" y="2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2023-06-20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2023-06-20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9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8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Networking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Using the Internet Protocol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53360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Socket-based networking allows us to easily create clients and servers.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39291"/>
            <a:ext cx="8564088" cy="614064"/>
          </a:xfrm>
        </p:spPr>
        <p:txBody>
          <a:bodyPr/>
          <a:lstStyle/>
          <a:p>
            <a:r>
              <a:rPr lang="en-US" dirty="0"/>
              <a:t>Networking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820008" y="1410365"/>
            <a:ext cx="4194442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 service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client,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srv_socket.accept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client: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loop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data = 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client: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loop: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(data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client.recv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(1024).decode()).split(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 = data[:-1], data[-1]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loop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break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138339" y="1414280"/>
            <a:ext cx="3215147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"Client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socket.create_connection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server: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A539258-DF31-43F5-A429-7B1E17199F8A}"/>
              </a:ext>
            </a:extLst>
          </p:cNvPr>
          <p:cNvSpPr txBox="1">
            <a:spLocks/>
          </p:cNvSpPr>
          <p:nvPr/>
        </p:nvSpPr>
        <p:spPr bwMode="auto">
          <a:xfrm>
            <a:off x="220232" y="4552353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…but what if we wanted to serve more than one client?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76953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socketserver</a:t>
            </a:r>
            <a:r>
              <a:rPr lang="en-US" dirty="0"/>
              <a:t> package simplifies the creation of servers.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5188"/>
            <a:ext cx="8564088" cy="614064"/>
          </a:xfrm>
        </p:spPr>
        <p:txBody>
          <a:bodyPr/>
          <a:lstStyle/>
          <a:p>
            <a:r>
              <a:rPr lang="en-US" dirty="0"/>
              <a:t>Simplified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561323" y="1421109"/>
            <a:ext cx="4712700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BaseRequestHandler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handle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client: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self.client_address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data = (data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self.request.recv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(1024).decode()).split(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 = data[:-1], data[-1]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endParaRPr lang="en-US" sz="1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break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TCPServer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server: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 service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server.serve_forever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367945" y="1421109"/>
            <a:ext cx="3215616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print("Client started.")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socket.create_connection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server: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3160C1F-84C6-41A2-9B77-AD06B1B02DEF}"/>
              </a:ext>
            </a:extLst>
          </p:cNvPr>
          <p:cNvSpPr txBox="1">
            <a:spLocks/>
          </p:cNvSpPr>
          <p:nvPr/>
        </p:nvSpPr>
        <p:spPr bwMode="auto">
          <a:xfrm>
            <a:off x="220232" y="4552353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We can created </a:t>
            </a:r>
            <a:r>
              <a:rPr lang="en-US" dirty="0" err="1"/>
              <a:t>multiprocess</a:t>
            </a:r>
            <a:r>
              <a:rPr lang="en-US" dirty="0"/>
              <a:t> versions too (see </a:t>
            </a:r>
            <a:r>
              <a:rPr lang="en-US" dirty="0" err="1"/>
              <a:t>ForkingTCPServer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33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12063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wrap connections in encryption using SSL.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097"/>
            <a:ext cx="8564088" cy="614064"/>
          </a:xfrm>
        </p:spPr>
        <p:txBody>
          <a:bodyPr/>
          <a:lstStyle/>
          <a:p>
            <a:r>
              <a:rPr lang="en-US" dirty="0"/>
              <a:t>SSL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501446" y="1326721"/>
            <a:ext cx="5964247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BaseRequestHandler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handle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client: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self.client_address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data = (data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self.request.recv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(1024).decode()).split(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 = data[:-1], data[-1]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        break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TCPServer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server: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wrap_socket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certfile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cert.pem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service_side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 service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server.serve_forever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347298" y="1326721"/>
            <a:ext cx="3215616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"Client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socket.create_connection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ssl.wrap_socket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server: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err="1">
                <a:solidFill>
                  <a:srgbClr val="00FF00"/>
                </a:solidFill>
                <a:latin typeface="Consolas" panose="020B0609020204030204" pitchFamily="49" charset="0"/>
              </a:rPr>
              <a:t>n</a:t>
            </a:r>
            <a:r>
              <a:rPr lang="en-US" sz="100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49868</TotalTime>
  <Words>795</Words>
  <Application>Microsoft Office PowerPoint</Application>
  <PresentationFormat>On-screen Show (16:9)</PresentationFormat>
  <Paragraphs>135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Networking</vt:lpstr>
      <vt:lpstr>Networking Basics</vt:lpstr>
      <vt:lpstr>Simplified Servers</vt:lpstr>
      <vt:lpstr>SSL Connections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990</cp:revision>
  <cp:lastPrinted>2014-01-31T19:29:42Z</cp:lastPrinted>
  <dcterms:created xsi:type="dcterms:W3CDTF">2013-09-18T13:46:37Z</dcterms:created>
  <dcterms:modified xsi:type="dcterms:W3CDTF">2023-06-20T00:42:50Z</dcterms:modified>
</cp:coreProperties>
</file>